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9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7" d="100"/>
          <a:sy n="77" d="100"/>
        </p:scale>
        <p:origin x="1546" y="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548680"/>
            <a:ext cx="7772400" cy="4510939"/>
          </a:xfrm>
        </p:spPr>
        <p:txBody>
          <a:bodyPr>
            <a:normAutofit/>
          </a:bodyPr>
          <a:lstStyle/>
          <a:p>
            <a:r>
              <a:rPr lang="ru-RU" sz="3200" dirty="0"/>
              <a:t>КОМПЛЕКСНОЕ ЗАДАНИЕ ПО ЕНГ </a:t>
            </a:r>
            <a:br>
              <a:rPr lang="ru-RU" sz="3200" dirty="0"/>
            </a:br>
            <a:r>
              <a:rPr lang="ru-RU" sz="3200" dirty="0"/>
              <a:t>Фоминых  Ольга Юрьевна</a:t>
            </a:r>
            <a:br>
              <a:rPr lang="ru-RU" sz="3200" dirty="0"/>
            </a:br>
            <a:r>
              <a:rPr lang="ru-RU" sz="3200" dirty="0"/>
              <a:t> физика</a:t>
            </a:r>
            <a:br>
              <a:rPr lang="ru-RU" sz="3200" dirty="0"/>
            </a:br>
            <a:r>
              <a:rPr lang="ru-RU" sz="3200" dirty="0"/>
              <a:t>МАОУ СОШ № 82 г. Перми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3648" y="3861048"/>
            <a:ext cx="6400800" cy="1342845"/>
          </a:xfrm>
        </p:spPr>
        <p:txBody>
          <a:bodyPr>
            <a:normAutofit/>
          </a:bodyPr>
          <a:lstStyle/>
          <a:p>
            <a:r>
              <a:rPr lang="ru-RU" sz="4800" b="1" dirty="0">
                <a:solidFill>
                  <a:schemeClr val="tx1"/>
                </a:solidFill>
              </a:rPr>
              <a:t>ОГНИ СВЯТОГО ЭЛЬМА</a:t>
            </a:r>
          </a:p>
        </p:txBody>
      </p:sp>
    </p:spTree>
    <p:extLst>
      <p:ext uri="{BB962C8B-B14F-4D97-AF65-F5344CB8AC3E}">
        <p14:creationId xmlns:p14="http://schemas.microsoft.com/office/powerpoint/2010/main" val="800360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464" t="27091" r="21947" b="8625"/>
          <a:stretch/>
        </p:blipFill>
        <p:spPr bwMode="auto">
          <a:xfrm>
            <a:off x="251520" y="260648"/>
            <a:ext cx="8697626" cy="5882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86072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2290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807" t="21887" r="22463" b="17197"/>
          <a:stretch/>
        </p:blipFill>
        <p:spPr bwMode="auto">
          <a:xfrm>
            <a:off x="385444" y="188640"/>
            <a:ext cx="8219004" cy="5450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7378668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3314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244" t="27703" r="21602" b="19951"/>
          <a:stretch/>
        </p:blipFill>
        <p:spPr bwMode="auto">
          <a:xfrm>
            <a:off x="166612" y="188640"/>
            <a:ext cx="8642815" cy="48834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7603485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dirty="0">
                <a:latin typeface="+mn-lt"/>
              </a:rPr>
              <a:t>Анализ комплексного задания</a:t>
            </a: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l="10856" t="23044" r="12118" b="16976"/>
          <a:stretch>
            <a:fillRect/>
          </a:stretch>
        </p:blipFill>
        <p:spPr bwMode="auto">
          <a:xfrm>
            <a:off x="428596" y="1214422"/>
            <a:ext cx="8269889" cy="51517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34324452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476672"/>
            <a:ext cx="8229600" cy="114300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59" t="24170" r="17036" b="8910"/>
          <a:stretch/>
        </p:blipFill>
        <p:spPr bwMode="auto">
          <a:xfrm>
            <a:off x="323527" y="448574"/>
            <a:ext cx="8390981" cy="5409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767653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050" t="24028" r="22809" b="10462"/>
          <a:stretch/>
        </p:blipFill>
        <p:spPr bwMode="auto">
          <a:xfrm>
            <a:off x="346364" y="199639"/>
            <a:ext cx="8369040" cy="5015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107869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146" t="26495" r="21735" b="14162"/>
          <a:stretch/>
        </p:blipFill>
        <p:spPr bwMode="auto">
          <a:xfrm>
            <a:off x="357158" y="261257"/>
            <a:ext cx="8429684" cy="56533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65136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946" t="30457" r="23152" b="9850"/>
          <a:stretch/>
        </p:blipFill>
        <p:spPr bwMode="auto">
          <a:xfrm>
            <a:off x="323528" y="211068"/>
            <a:ext cx="8391876" cy="5129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548277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155" t="26579" r="22095" b="19545"/>
          <a:stretch/>
        </p:blipFill>
        <p:spPr bwMode="auto">
          <a:xfrm>
            <a:off x="401782" y="260648"/>
            <a:ext cx="8313622" cy="45995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8796210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637" t="21677" r="22622" b="12578"/>
          <a:stretch/>
        </p:blipFill>
        <p:spPr bwMode="auto">
          <a:xfrm>
            <a:off x="390946" y="188639"/>
            <a:ext cx="8395896" cy="56692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9766561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108" t="28531" r="23319" b="17808"/>
          <a:stretch/>
        </p:blipFill>
        <p:spPr bwMode="auto">
          <a:xfrm>
            <a:off x="476517" y="260648"/>
            <a:ext cx="8290324" cy="4668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6304436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2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291" t="26479" r="22635" b="9259"/>
          <a:stretch/>
        </p:blipFill>
        <p:spPr bwMode="auto">
          <a:xfrm>
            <a:off x="251520" y="188640"/>
            <a:ext cx="8532878" cy="55978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3800638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51</TotalTime>
  <Words>25</Words>
  <Application>Microsoft Office PowerPoint</Application>
  <PresentationFormat>Экран (4:3)</PresentationFormat>
  <Paragraphs>3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6" baseType="lpstr">
      <vt:lpstr>Arial</vt:lpstr>
      <vt:lpstr>Calibri</vt:lpstr>
      <vt:lpstr>Тема Office</vt:lpstr>
      <vt:lpstr>КОМПЛЕКСНОЕ ЗАДАНИЕ ПО ЕНГ  Фоминых  Ольга Юрьевна  физика МАОУ СОШ № 82 г. Перми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Анализ комплексного задания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КОМПЛЕКСНОЕ ЗАДАНИЕ ПО ЕНГ  Фоминых Ольга Юрьевна  физика МАОУ СОШ № 82 г. Перми</dc:title>
  <dc:creator>User</dc:creator>
  <cp:lastModifiedBy>Надежда</cp:lastModifiedBy>
  <cp:revision>11</cp:revision>
  <dcterms:created xsi:type="dcterms:W3CDTF">2022-11-24T18:24:03Z</dcterms:created>
  <dcterms:modified xsi:type="dcterms:W3CDTF">2022-11-27T13:59:11Z</dcterms:modified>
</cp:coreProperties>
</file>